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3C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35FBF-1342-D24A-95F6-9C5F8D83456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D4AA-D1DE-7144-9847-C1BA53EF9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D4AA-D1DE-7144-9847-C1BA53EF9F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D4AA-D1DE-7144-9847-C1BA53EF9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1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2DBF-12CE-294F-90C1-5EE98B555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907EC-5142-904F-93F5-09E6ADCA9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681D1-87C7-2E4C-8B29-F3217B08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F9756-527C-D44B-9C17-1A45E72A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F4B0-7741-874D-87C5-F4FE6AB6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8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44B3-88BC-524F-83DF-AFAC145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5D540-A5C3-8C4D-9BDC-161B9A9CE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40C4-5040-BB4F-A228-2BA4F492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F2228-ADBE-E143-8094-F2ADFDE2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FE76B-C3B2-284B-9086-C21C9D02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26C26-9E40-6E4D-B65D-8CFD1F34F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D7327-1938-2646-94B5-3B42183A3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BADE-56E4-F74C-A017-A5F8D896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ECB9B-9A13-A74E-AC97-544297B1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5698-5232-D04A-9230-C05D880F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A36D-AE94-E542-806C-84396B5F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79AD-3E40-7747-95FC-2F6AC07A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67AF-7846-DB4A-A754-56460C9B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27F8F-BBE5-D340-8E1D-783BA0E3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7B89-EA95-F545-A5C8-40EBD29F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8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875C-66A8-B444-BD95-373FEE6C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F4FAB-B12B-3246-88C5-598E348C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F70AE-3611-8D44-89C0-04DDEDFF6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C53F7-9D3F-144B-B9DC-8B193367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A34FE-7B2B-F043-B38C-7B216F07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2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B6BE-C020-7947-9C90-6CBCD4A6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D0939-489D-3D48-9E38-70DDA7031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B526D-FDAB-134E-8F80-69E73C11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D39D0-E848-A043-A82D-F0E4897C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E7C87-9700-9346-9FBC-1B5619C5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8BA4D-A97B-4F48-8D3C-2B4D3F6E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3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EEC-9257-B245-99AD-5DBA9FB8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5E5AF-B77F-6B47-A93A-3FAB5034D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9B7F1-97E3-654E-9960-16DAE73D9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972C8-3091-184E-9410-C4AA90EE0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4C3E2-497C-8D48-9BD4-42C56E522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C7791-28F7-4B49-BBEA-03EE055C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0A479-1C57-9645-82D3-C38E082E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CA2EF-8943-4E49-9ED5-A2C9DF02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8148-AF73-0041-9456-84A21833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AB1B2-4AB0-1840-928C-C754CF92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470F3-00A5-4A4A-9072-4A8835BF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9CE26-2E4D-154B-8BA5-66C7FA09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9B58B-CB45-C941-90A5-E8517D7B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55419-D849-0F47-B4A8-9D1837D9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15BD0-B522-F849-9517-C13651E7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0B40-3FA1-BF41-9CA2-627B433F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0AAB-93C7-D84E-AFFF-9D7F731D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3A59E-F28D-D640-AAEA-A28709528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0A5AA-B637-104F-8EC0-2012888B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87021-AFBC-2C47-BA5C-C7E42DDB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48069-F537-9549-A94C-9ADCB855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8A37-E91E-4D41-BF0F-4A2AE518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79743-1955-2A45-BC58-6B39E3C52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E9209-6D5A-4F43-AC92-E3A5B9BBE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D9AB-3F29-354E-8407-7D374357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3D467-3507-9048-89BA-FEB83E56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0E06-BEC1-F442-B3AF-6DD3E5A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7C7D6-8DE7-5B42-BE50-C2AB87C80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C4562-2BA4-C545-B5D4-75C50E6B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0D7FE-B10F-034F-810A-66EBB1FBE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C357-39A6-DD4F-8D80-EF2801BFC9C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EF4D9-4EF0-D845-8393-44EEA990D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D7052-18A6-E346-B2FD-CF5551E72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E54B-DF55-2641-B302-A4A432F41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3540E-B0A6-CE45-BF52-39920A8B0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1219552-1CE0-1040-990D-B250B8A72971}"/>
              </a:ext>
            </a:extLst>
          </p:cNvPr>
          <p:cNvSpPr/>
          <p:nvPr/>
        </p:nvSpPr>
        <p:spPr>
          <a:xfrm>
            <a:off x="-395992" y="-337006"/>
            <a:ext cx="12192000" cy="787808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EFBDFAD8-B635-3545-BFB3-E0F5DDB56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594" y="4553775"/>
            <a:ext cx="1906333" cy="2142868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10CF0FB8-918F-D549-86EA-D332A3B6E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2" y="384212"/>
            <a:ext cx="1741325" cy="187714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FAEBDE-2E2D-4746-B9B3-52D4B7F5361F}"/>
              </a:ext>
            </a:extLst>
          </p:cNvPr>
          <p:cNvSpPr txBox="1"/>
          <p:nvPr/>
        </p:nvSpPr>
        <p:spPr>
          <a:xfrm>
            <a:off x="3855967" y="1843950"/>
            <a:ext cx="50933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Red         Words</a:t>
            </a:r>
          </a:p>
        </p:txBody>
      </p:sp>
    </p:spTree>
    <p:extLst>
      <p:ext uri="{BB962C8B-B14F-4D97-AF65-F5344CB8AC3E}">
        <p14:creationId xmlns:p14="http://schemas.microsoft.com/office/powerpoint/2010/main" val="358227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37460854-B4A6-914F-AC2C-980EC37450C8}"/>
              </a:ext>
            </a:extLst>
          </p:cNvPr>
          <p:cNvSpPr/>
          <p:nvPr/>
        </p:nvSpPr>
        <p:spPr>
          <a:xfrm>
            <a:off x="-278780" y="-216829"/>
            <a:ext cx="12730975" cy="7894134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6CFAE-8856-0C4B-BABE-89414213E858}"/>
              </a:ext>
            </a:extLst>
          </p:cNvPr>
          <p:cNvSpPr txBox="1"/>
          <p:nvPr/>
        </p:nvSpPr>
        <p:spPr>
          <a:xfrm>
            <a:off x="5035705" y="2613392"/>
            <a:ext cx="2120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37963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73498AE6-8D1A-B148-87FF-24ADDBB5302E}"/>
              </a:ext>
            </a:extLst>
          </p:cNvPr>
          <p:cNvSpPr/>
          <p:nvPr/>
        </p:nvSpPr>
        <p:spPr>
          <a:xfrm>
            <a:off x="-1100254" y="-1796586"/>
            <a:ext cx="13552449" cy="1000512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D6302F-4B20-424B-92B2-EC00941E450E}"/>
              </a:ext>
            </a:extLst>
          </p:cNvPr>
          <p:cNvSpPr txBox="1"/>
          <p:nvPr/>
        </p:nvSpPr>
        <p:spPr>
          <a:xfrm>
            <a:off x="4996056" y="2613392"/>
            <a:ext cx="2199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307473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86D90657-6782-CF40-AB1B-6CA0CF0A6706}"/>
              </a:ext>
            </a:extLst>
          </p:cNvPr>
          <p:cNvSpPr/>
          <p:nvPr/>
        </p:nvSpPr>
        <p:spPr>
          <a:xfrm>
            <a:off x="-278780" y="-1827560"/>
            <a:ext cx="12699999" cy="94841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1B0B8-01F0-8145-9946-A8B26ACC40B4}"/>
              </a:ext>
            </a:extLst>
          </p:cNvPr>
          <p:cNvSpPr txBox="1"/>
          <p:nvPr/>
        </p:nvSpPr>
        <p:spPr>
          <a:xfrm>
            <a:off x="4614745" y="2613392"/>
            <a:ext cx="35937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760477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1D369996-51B8-7742-BFF9-9C8D462563DA}"/>
              </a:ext>
            </a:extLst>
          </p:cNvPr>
          <p:cNvSpPr/>
          <p:nvPr/>
        </p:nvSpPr>
        <p:spPr>
          <a:xfrm>
            <a:off x="-5266121" y="-6295259"/>
            <a:ext cx="29420355" cy="2507155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CEBA-AA85-7543-B9C5-6B22626366AC}"/>
              </a:ext>
            </a:extLst>
          </p:cNvPr>
          <p:cNvSpPr txBox="1"/>
          <p:nvPr/>
        </p:nvSpPr>
        <p:spPr>
          <a:xfrm>
            <a:off x="4959048" y="2902857"/>
            <a:ext cx="1935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321278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EE2274BC-BA80-D641-9AE5-D25066B78EE8}"/>
              </a:ext>
            </a:extLst>
          </p:cNvPr>
          <p:cNvSpPr/>
          <p:nvPr/>
        </p:nvSpPr>
        <p:spPr>
          <a:xfrm>
            <a:off x="-2427656" y="-2292195"/>
            <a:ext cx="14879851" cy="9969500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BF7434-FC32-0B40-973B-537BC1434028}"/>
              </a:ext>
            </a:extLst>
          </p:cNvPr>
          <p:cNvSpPr txBox="1"/>
          <p:nvPr/>
        </p:nvSpPr>
        <p:spPr>
          <a:xfrm>
            <a:off x="4949591" y="2384502"/>
            <a:ext cx="22928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98362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80495576-41E7-3E4D-8F59-8F98A9CF784C}"/>
              </a:ext>
            </a:extLst>
          </p:cNvPr>
          <p:cNvSpPr/>
          <p:nvPr/>
        </p:nvSpPr>
        <p:spPr>
          <a:xfrm>
            <a:off x="-254000" y="0"/>
            <a:ext cx="12700000" cy="10372183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7C1A4-35F9-1343-9CC8-D9FAB146DCB3}"/>
              </a:ext>
            </a:extLst>
          </p:cNvPr>
          <p:cNvSpPr txBox="1"/>
          <p:nvPr/>
        </p:nvSpPr>
        <p:spPr>
          <a:xfrm>
            <a:off x="4810202" y="2261220"/>
            <a:ext cx="22832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4239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F485096D-5EC3-0546-A523-15910F46D828}"/>
              </a:ext>
            </a:extLst>
          </p:cNvPr>
          <p:cNvSpPr/>
          <p:nvPr/>
        </p:nvSpPr>
        <p:spPr>
          <a:xfrm>
            <a:off x="-278780" y="-2973659"/>
            <a:ext cx="12730975" cy="1180170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5D77F-B5E2-F24D-8DBC-B09540B9EA1E}"/>
              </a:ext>
            </a:extLst>
          </p:cNvPr>
          <p:cNvSpPr txBox="1"/>
          <p:nvPr/>
        </p:nvSpPr>
        <p:spPr>
          <a:xfrm>
            <a:off x="4545360" y="2540000"/>
            <a:ext cx="25480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00008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F6F86EB5-A22D-C14A-81DD-DEA80FEAEE7B}"/>
              </a:ext>
            </a:extLst>
          </p:cNvPr>
          <p:cNvSpPr/>
          <p:nvPr/>
        </p:nvSpPr>
        <p:spPr>
          <a:xfrm flipV="1">
            <a:off x="-278780" y="-2973660"/>
            <a:ext cx="12730975" cy="1582853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5CD79-069E-3F4E-91E5-1EEF8C34786F}"/>
              </a:ext>
            </a:extLst>
          </p:cNvPr>
          <p:cNvSpPr txBox="1"/>
          <p:nvPr/>
        </p:nvSpPr>
        <p:spPr>
          <a:xfrm>
            <a:off x="5151244" y="2613392"/>
            <a:ext cx="24687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39601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0020B7BF-6173-244E-A1B2-CF3DDF77269B}"/>
              </a:ext>
            </a:extLst>
          </p:cNvPr>
          <p:cNvSpPr/>
          <p:nvPr/>
        </p:nvSpPr>
        <p:spPr>
          <a:xfrm>
            <a:off x="-5926667" y="-972045"/>
            <a:ext cx="26774247" cy="16998235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C477F-D507-AA48-A114-B43B3C218147}"/>
              </a:ext>
            </a:extLst>
          </p:cNvPr>
          <p:cNvSpPr txBox="1"/>
          <p:nvPr/>
        </p:nvSpPr>
        <p:spPr>
          <a:xfrm>
            <a:off x="4324406" y="2613392"/>
            <a:ext cx="3543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141829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A5A480C2-3993-AA49-9630-5C98E04189D5}"/>
              </a:ext>
            </a:extLst>
          </p:cNvPr>
          <p:cNvSpPr/>
          <p:nvPr/>
        </p:nvSpPr>
        <p:spPr>
          <a:xfrm>
            <a:off x="-278780" y="-1053171"/>
            <a:ext cx="14339599" cy="10531708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012D1-EF0D-A246-9DA5-1668665295A3}"/>
              </a:ext>
            </a:extLst>
          </p:cNvPr>
          <p:cNvSpPr txBox="1"/>
          <p:nvPr/>
        </p:nvSpPr>
        <p:spPr>
          <a:xfrm flipH="1">
            <a:off x="5027341" y="2613392"/>
            <a:ext cx="2137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402408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61A125EF-62F6-1546-859F-AE5F83752B6C}"/>
              </a:ext>
            </a:extLst>
          </p:cNvPr>
          <p:cNvSpPr/>
          <p:nvPr/>
        </p:nvSpPr>
        <p:spPr>
          <a:xfrm>
            <a:off x="-1050693" y="-3376341"/>
            <a:ext cx="13502888" cy="1105364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3B9E5-717E-AF46-95E4-F2509F019BF3}"/>
              </a:ext>
            </a:extLst>
          </p:cNvPr>
          <p:cNvSpPr txBox="1"/>
          <p:nvPr/>
        </p:nvSpPr>
        <p:spPr>
          <a:xfrm>
            <a:off x="4531423" y="2509024"/>
            <a:ext cx="3460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271793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2794FD46-E099-234E-944C-A0B199C8E494}"/>
              </a:ext>
            </a:extLst>
          </p:cNvPr>
          <p:cNvSpPr/>
          <p:nvPr/>
        </p:nvSpPr>
        <p:spPr>
          <a:xfrm>
            <a:off x="-1883270" y="-2665761"/>
            <a:ext cx="22737326" cy="1218952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20D1F-D5C1-3E46-AA06-233E95F4FDD1}"/>
              </a:ext>
            </a:extLst>
          </p:cNvPr>
          <p:cNvSpPr txBox="1"/>
          <p:nvPr/>
        </p:nvSpPr>
        <p:spPr>
          <a:xfrm>
            <a:off x="4797040" y="2462739"/>
            <a:ext cx="38466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83239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16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4</cp:revision>
  <dcterms:created xsi:type="dcterms:W3CDTF">2020-04-18T00:45:29Z</dcterms:created>
  <dcterms:modified xsi:type="dcterms:W3CDTF">2020-04-21T21:45:13Z</dcterms:modified>
</cp:coreProperties>
</file>